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A1CF-73BD-42C5-BEC9-CC24D19BC25F}" type="datetimeFigureOut">
              <a:rPr lang="en-AU" smtClean="0"/>
              <a:t>18/04/2018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65F-AA30-4770-8416-EC78B9F764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1909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A1CF-73BD-42C5-BEC9-CC24D19BC25F}" type="datetimeFigureOut">
              <a:rPr lang="en-AU" smtClean="0"/>
              <a:t>18/04/2018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65F-AA30-4770-8416-EC78B9F764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66618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A1CF-73BD-42C5-BEC9-CC24D19BC25F}" type="datetimeFigureOut">
              <a:rPr lang="en-AU" smtClean="0"/>
              <a:t>18/04/2018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65F-AA30-4770-8416-EC78B9F764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4158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A1CF-73BD-42C5-BEC9-CC24D19BC25F}" type="datetimeFigureOut">
              <a:rPr lang="en-AU" smtClean="0"/>
              <a:t>18/04/2018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65F-AA30-4770-8416-EC78B9F764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6285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A1CF-73BD-42C5-BEC9-CC24D19BC25F}" type="datetimeFigureOut">
              <a:rPr lang="en-AU" smtClean="0"/>
              <a:t>18/04/2018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65F-AA30-4770-8416-EC78B9F764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953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A1CF-73BD-42C5-BEC9-CC24D19BC25F}" type="datetimeFigureOut">
              <a:rPr lang="en-AU" smtClean="0"/>
              <a:t>18/04/2018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65F-AA30-4770-8416-EC78B9F764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922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A1CF-73BD-42C5-BEC9-CC24D19BC25F}" type="datetimeFigureOut">
              <a:rPr lang="en-AU" smtClean="0"/>
              <a:t>18/04/2018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65F-AA30-4770-8416-EC78B9F764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110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A1CF-73BD-42C5-BEC9-CC24D19BC25F}" type="datetimeFigureOut">
              <a:rPr lang="en-AU" smtClean="0"/>
              <a:t>18/04/2018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65F-AA30-4770-8416-EC78B9F764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944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A1CF-73BD-42C5-BEC9-CC24D19BC25F}" type="datetimeFigureOut">
              <a:rPr lang="en-AU" smtClean="0"/>
              <a:t>18/04/2018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65F-AA30-4770-8416-EC78B9F764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352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A1CF-73BD-42C5-BEC9-CC24D19BC25F}" type="datetimeFigureOut">
              <a:rPr lang="en-AU" smtClean="0"/>
              <a:t>18/04/2018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65F-AA30-4770-8416-EC78B9F764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9611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A1CF-73BD-42C5-BEC9-CC24D19BC25F}" type="datetimeFigureOut">
              <a:rPr lang="en-AU" smtClean="0"/>
              <a:t>18/04/2018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65F-AA30-4770-8416-EC78B9F764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6940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9A1CF-73BD-42C5-BEC9-CC24D19BC25F}" type="datetimeFigureOut">
              <a:rPr lang="en-AU" smtClean="0"/>
              <a:t>18/04/2018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65F-AA30-4770-8416-EC78B9F764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94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ependentdentist.com.au/wp-content/uploads/2017/05/Tips-for-cost-effectively-marketing-your-dental-practice.pdf" TargetMode="External"/><Relationship Id="rId2" Type="http://schemas.openxmlformats.org/officeDocument/2006/relationships/hyperlink" Target="http://www.independentdentist.com.au/wp-content/uploads/2017/03/Marketing-Guidelines-web-1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independentdentist.com.au/wp-content/uploads/2017/03/Tips-on-how-to-get-the-most-value-from-your-website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IDN BENEFITS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AVAILABLE BUT UNDER UTILISED – WHY?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667" y="24163"/>
            <a:ext cx="2074333" cy="121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26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Drill Guys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3158"/>
            <a:ext cx="10515600" cy="4351338"/>
          </a:xfrm>
        </p:spPr>
        <p:txBody>
          <a:bodyPr/>
          <a:lstStyle/>
          <a:p>
            <a:r>
              <a:rPr lang="en-AU" dirty="0" smtClean="0"/>
              <a:t>Free Membership.</a:t>
            </a:r>
          </a:p>
          <a:p>
            <a:r>
              <a:rPr lang="en-AU" dirty="0" smtClean="0"/>
              <a:t>14 day account.</a:t>
            </a:r>
          </a:p>
          <a:p>
            <a:r>
              <a:rPr lang="en-AU" dirty="0" smtClean="0"/>
              <a:t>Fixed price for 24 months.</a:t>
            </a:r>
          </a:p>
          <a:p>
            <a:r>
              <a:rPr lang="en-AU" dirty="0" smtClean="0"/>
              <a:t>12 months warranty on all parts ( excepting bearings replacements-6 month warranty.)</a:t>
            </a:r>
          </a:p>
          <a:p>
            <a:r>
              <a:rPr lang="en-AU" dirty="0" smtClean="0"/>
              <a:t>2 free onsite inspections each year.</a:t>
            </a:r>
          </a:p>
          <a:p>
            <a:r>
              <a:rPr lang="en-AU" dirty="0" smtClean="0"/>
              <a:t>2 free on site maintenance educations sessions</a:t>
            </a:r>
            <a:endParaRPr lang="en-AU" dirty="0"/>
          </a:p>
        </p:txBody>
      </p:sp>
      <p:pic>
        <p:nvPicPr>
          <p:cNvPr id="3074" name="Picture 2" descr="https://static.wixstatic.com/media/69c0d3_9c15a85ad11643e1aa346687d4d799da.png/v1/fill/w_515,h_208,al_c,usm_0.66_1.00_0.01/69c0d3_9c15a85ad11643e1aa346687d4d799d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4266" y="5589081"/>
            <a:ext cx="2106083" cy="85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667" y="24163"/>
            <a:ext cx="2074333" cy="121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04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Drill Guys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904822"/>
              </p:ext>
            </p:extLst>
          </p:nvPr>
        </p:nvGraphicFramePr>
        <p:xfrm>
          <a:off x="2175934" y="1690688"/>
          <a:ext cx="5914918" cy="38211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6573"/>
                <a:gridCol w="1503661"/>
                <a:gridCol w="1904684"/>
              </a:tblGrid>
              <a:tr h="1959311">
                <a:tc grid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The Drill Guys Current Pricing Schedule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IDN 20% Discount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06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STANDARD REBUILD</a:t>
                      </a:r>
                      <a:endParaRPr lang="en-AU" sz="1200" dirty="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(Ceramic Bearings/O-rings)</a:t>
                      </a:r>
                      <a:endParaRPr lang="en-AU" sz="1200" dirty="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AU" sz="120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$250.00</a:t>
                      </a:r>
                      <a:endParaRPr lang="en-A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AU" sz="120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$200.00</a:t>
                      </a:r>
                      <a:endParaRPr lang="en-A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206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00">
                          <a:effectLst/>
                        </a:rPr>
                        <a:t> </a:t>
                      </a:r>
                      <a:endParaRPr lang="en-AU" sz="120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CANISTER REPLACEMENT </a:t>
                      </a:r>
                      <a:endParaRPr lang="en-AU" sz="120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(NSK Models)</a:t>
                      </a:r>
                      <a:endParaRPr lang="en-AU" sz="120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AU" sz="120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$250.00</a:t>
                      </a:r>
                      <a:endParaRPr lang="en-A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AU" sz="120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$200.00</a:t>
                      </a:r>
                      <a:endParaRPr lang="en-A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206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00">
                          <a:effectLst/>
                        </a:rPr>
                        <a:t> </a:t>
                      </a:r>
                      <a:endParaRPr lang="en-AU" sz="120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PREMIUM REBUILD</a:t>
                      </a:r>
                      <a:endParaRPr lang="en-AU" sz="120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(Turbine/Bearings/O-rings )</a:t>
                      </a:r>
                      <a:endParaRPr lang="en-AU" sz="120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AU" sz="120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$395.00</a:t>
                      </a:r>
                      <a:endParaRPr lang="en-A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$316.00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pic>
        <p:nvPicPr>
          <p:cNvPr id="6" name="Picture 2" descr="https://static.wixstatic.com/media/69c0d3_9c15a85ad11643e1aa346687d4d799da.png/v1/fill/w_515,h_208,al_c,usm_0.66_1.00_0.01/69c0d3_9c15a85ad11643e1aa346687d4d799d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2800" y="5741481"/>
            <a:ext cx="2106083" cy="85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667" y="24163"/>
            <a:ext cx="2074333" cy="121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43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/>
            </a:r>
            <a:br>
              <a:rPr lang="en-AU" b="1" dirty="0"/>
            </a:br>
            <a:r>
              <a:rPr lang="en-AU" dirty="0"/>
              <a:t> </a:t>
            </a:r>
            <a:br>
              <a:rPr lang="en-AU" dirty="0"/>
            </a:br>
            <a:r>
              <a:rPr lang="en-AU" dirty="0"/>
              <a:t> </a:t>
            </a:r>
            <a:r>
              <a:rPr lang="en-AU" b="1" dirty="0">
                <a:solidFill>
                  <a:srgbClr val="002060"/>
                </a:solidFill>
              </a:rPr>
              <a:t>Practice Marketing Guidelines</a:t>
            </a:r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u="sng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marketing-guidelines-web</a:t>
            </a:r>
            <a:endParaRPr lang="en-A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tips-for-cost-effectively-marketing-your-dental-practice</a:t>
            </a:r>
            <a:endParaRPr lang="en-A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A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tips-on-how-to-get-the-most-value-from-your-website</a:t>
            </a:r>
            <a:endParaRPr lang="en-A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A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 comprehensive 52 page guide to help you market your practice effectively and get value for money.</a:t>
            </a:r>
          </a:p>
          <a:p>
            <a:r>
              <a:rPr lang="en-A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Free download from Members section of IDN web page.</a:t>
            </a:r>
            <a:endParaRPr lang="en-A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667" y="24163"/>
            <a:ext cx="2074333" cy="121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74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263525"/>
            <a:ext cx="10515600" cy="1325563"/>
          </a:xfrm>
        </p:spPr>
        <p:txBody>
          <a:bodyPr/>
          <a:lstStyle/>
          <a:p>
            <a:r>
              <a:rPr lang="en-AU" dirty="0" smtClean="0"/>
              <a:t>IDN Website - </a:t>
            </a:r>
            <a:r>
              <a:rPr lang="en-AU" dirty="0"/>
              <a:t>Posters and Flyers 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14866" y="1867958"/>
            <a:ext cx="5926667" cy="4351338"/>
          </a:xfrm>
        </p:spPr>
        <p:txBody>
          <a:bodyPr/>
          <a:lstStyle/>
          <a:p>
            <a:r>
              <a:rPr lang="en-AU" dirty="0" smtClean="0"/>
              <a:t>We have a wide range of print ready marketing materials that can be downloaded in Members Section of IDN web page.</a:t>
            </a:r>
          </a:p>
          <a:p>
            <a:r>
              <a:rPr lang="en-AU" dirty="0" smtClean="0"/>
              <a:t>Included are posters, flyers and banner adverts for your web page.</a:t>
            </a:r>
          </a:p>
          <a:p>
            <a:r>
              <a:rPr lang="en-AU" dirty="0" smtClean="0"/>
              <a:t>These high cost items are being under utilised.  WHY??</a:t>
            </a:r>
          </a:p>
          <a:p>
            <a:pPr marL="0" indent="0">
              <a:buNone/>
            </a:pPr>
            <a:r>
              <a:rPr lang="en-AU" dirty="0"/>
              <a:t> </a:t>
            </a:r>
            <a:r>
              <a:rPr lang="en-AU" dirty="0" smtClean="0"/>
              <a:t>    </a:t>
            </a: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701" y="2232554"/>
            <a:ext cx="2569533" cy="30968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667" y="24163"/>
            <a:ext cx="2074333" cy="121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80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6594"/>
            <a:ext cx="10515600" cy="1325563"/>
          </a:xfrm>
        </p:spPr>
        <p:txBody>
          <a:bodyPr/>
          <a:lstStyle/>
          <a:p>
            <a:r>
              <a:rPr lang="en-AU" b="1" dirty="0" smtClean="0"/>
              <a:t>PRACTICE PLANS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8526"/>
            <a:ext cx="10515600" cy="4351338"/>
          </a:xfrm>
        </p:spPr>
        <p:txBody>
          <a:bodyPr/>
          <a:lstStyle/>
          <a:p>
            <a:r>
              <a:rPr lang="en-AU" dirty="0" smtClean="0"/>
              <a:t>Preventative Care Plan.</a:t>
            </a:r>
          </a:p>
          <a:p>
            <a:r>
              <a:rPr lang="en-AU" dirty="0" smtClean="0"/>
              <a:t>Savings Plan.</a:t>
            </a:r>
          </a:p>
          <a:p>
            <a:r>
              <a:rPr lang="en-AU" dirty="0" smtClean="0"/>
              <a:t>The need is there – 48% of people do not have Health </a:t>
            </a:r>
            <a:r>
              <a:rPr lang="en-AU" dirty="0"/>
              <a:t>I</a:t>
            </a:r>
            <a:r>
              <a:rPr lang="en-AU" dirty="0" smtClean="0"/>
              <a:t>nsurance.</a:t>
            </a:r>
          </a:p>
          <a:p>
            <a:r>
              <a:rPr lang="en-AU" dirty="0" smtClean="0"/>
              <a:t>38% of people with Health Insurance are deeply dissatisfied. </a:t>
            </a:r>
          </a:p>
          <a:p>
            <a:r>
              <a:rPr lang="en-AU" dirty="0" smtClean="0"/>
              <a:t>The ADA is strongly recommending the Government introduce a Health Savings Plan with a taxation deduction.</a:t>
            </a:r>
          </a:p>
          <a:p>
            <a:r>
              <a:rPr lang="en-AU" dirty="0" smtClean="0"/>
              <a:t>WE have a plan- it is ready to go- why is there no take up?????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667" y="24163"/>
            <a:ext cx="2074333" cy="121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1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Praktika – Online Dental Software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Cloud based – Australian Company – well established – open to user improvement suggestions.</a:t>
            </a:r>
          </a:p>
          <a:p>
            <a:r>
              <a:rPr lang="en-AU" dirty="0" smtClean="0"/>
              <a:t>Benefit :   25% discount on all services for IDN members</a:t>
            </a:r>
            <a:endParaRPr lang="en-AU" dirty="0"/>
          </a:p>
        </p:txBody>
      </p:sp>
      <p:pic>
        <p:nvPicPr>
          <p:cNvPr id="1026" name="Picture 2" descr="http://praktika.com.au/images/welco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133" y="4550021"/>
            <a:ext cx="4300008" cy="2000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667" y="24163"/>
            <a:ext cx="2074333" cy="121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070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Mediref </a:t>
            </a:r>
            <a:r>
              <a:rPr lang="en-AU" dirty="0"/>
              <a:t>is so quick and easy to use and it is reassuring to know patient referrals are sent securely. I have come to rely on Mediref so much that it is great to have such comprehensive backup and support</a:t>
            </a:r>
            <a:r>
              <a:rPr lang="en-AU" dirty="0" smtClean="0"/>
              <a:t>.</a:t>
            </a:r>
          </a:p>
          <a:p>
            <a:endParaRPr lang="en-AU" dirty="0"/>
          </a:p>
          <a:p>
            <a:r>
              <a:rPr lang="en-AU" dirty="0" smtClean="0"/>
              <a:t>Benefit -  cost just $5 pw.</a:t>
            </a:r>
            <a:endParaRPr lang="en-AU" dirty="0"/>
          </a:p>
        </p:txBody>
      </p:sp>
      <p:pic>
        <p:nvPicPr>
          <p:cNvPr id="2050" name="Picture 2" descr="mediref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334" y="5954894"/>
            <a:ext cx="2260600" cy="606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667" y="24163"/>
            <a:ext cx="2074333" cy="121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397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My Way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COMPREHENSIVE I.T. SERVICE TAKING RESPONSIBILTY FOR ALL IT OPERATIONS  INCLUDING MAINTENANCE. UPGRADES.CYBER SECURITY. DISASTER RECOVERY. 24 HOUR SUPPORT SERVICE.</a:t>
            </a:r>
          </a:p>
          <a:p>
            <a:endParaRPr lang="en-AU" dirty="0"/>
          </a:p>
          <a:p>
            <a:r>
              <a:rPr lang="en-AU" dirty="0" smtClean="0"/>
              <a:t>Remove one operations worry and save money and time.</a:t>
            </a:r>
          </a:p>
          <a:p>
            <a:endParaRPr lang="en-AU" dirty="0"/>
          </a:p>
          <a:p>
            <a:endParaRPr lang="en-AU" dirty="0"/>
          </a:p>
        </p:txBody>
      </p:sp>
      <p:pic>
        <p:nvPicPr>
          <p:cNvPr id="4" name="Picture 4" descr="http://www.itmyway.com.au/images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206" y="5945187"/>
            <a:ext cx="1971675" cy="73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667" y="24163"/>
            <a:ext cx="2074333" cy="121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847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WCEA </a:t>
            </a:r>
            <a:r>
              <a:rPr lang="en-AU" dirty="0"/>
              <a:t>- </a:t>
            </a:r>
            <a:r>
              <a:rPr lang="en-AU" sz="3800" dirty="0"/>
              <a:t>Continuing Professional Development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WCEA specializes in Continuing Professional Development Learning Management Systems and connecting learners with leading educators through our global network of CPD </a:t>
            </a:r>
            <a:r>
              <a:rPr lang="en-AU" dirty="0" smtClean="0"/>
              <a:t>courses.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 smtClean="0"/>
              <a:t>Benefit:  Meet CDE requirements at your home convenience.</a:t>
            </a:r>
          </a:p>
          <a:p>
            <a:pPr marL="0" indent="0">
              <a:buNone/>
            </a:pPr>
            <a:r>
              <a:rPr lang="en-AU" dirty="0"/>
              <a:t> </a:t>
            </a:r>
            <a:r>
              <a:rPr lang="en-AU" dirty="0" smtClean="0"/>
              <a:t>               Upgrade your staff skills at very affordable cost.</a:t>
            </a:r>
          </a:p>
          <a:p>
            <a:pPr marL="0" indent="0">
              <a:buNone/>
            </a:pPr>
            <a:r>
              <a:rPr lang="en-AU" dirty="0"/>
              <a:t> </a:t>
            </a:r>
            <a:r>
              <a:rPr lang="en-AU" dirty="0" smtClean="0"/>
              <a:t>               Introduce career development into your practice to attract</a:t>
            </a:r>
          </a:p>
          <a:p>
            <a:pPr marL="0" indent="0">
              <a:buNone/>
            </a:pPr>
            <a:r>
              <a:rPr lang="en-AU" dirty="0"/>
              <a:t> </a:t>
            </a:r>
            <a:r>
              <a:rPr lang="en-AU" dirty="0" smtClean="0"/>
              <a:t>                “A” grade team members</a:t>
            </a:r>
            <a:endParaRPr lang="en-AU" dirty="0"/>
          </a:p>
        </p:txBody>
      </p:sp>
      <p:pic>
        <p:nvPicPr>
          <p:cNvPr id="3074" name="Picture 2" descr="light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375" y="5595407"/>
            <a:ext cx="2381250" cy="73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667" y="24163"/>
            <a:ext cx="2074333" cy="121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597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Success Dynamics Alliance 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</a:t>
            </a:r>
            <a:r>
              <a:rPr lang="en-AU" dirty="0" smtClean="0"/>
              <a:t>t </a:t>
            </a:r>
            <a:r>
              <a:rPr lang="en-AU" dirty="0"/>
              <a:t>is a</a:t>
            </a:r>
            <a:r>
              <a:rPr lang="en-AU" dirty="0" smtClean="0"/>
              <a:t> </a:t>
            </a:r>
            <a:r>
              <a:rPr lang="en-AU" dirty="0"/>
              <a:t>fact </a:t>
            </a:r>
            <a:r>
              <a:rPr lang="en-AU" dirty="0" smtClean="0"/>
              <a:t> in the </a:t>
            </a:r>
            <a:r>
              <a:rPr lang="en-AU" dirty="0"/>
              <a:t>harsh reality of today's modern world</a:t>
            </a:r>
            <a:r>
              <a:rPr lang="en-AU" dirty="0" smtClean="0"/>
              <a:t>.</a:t>
            </a:r>
          </a:p>
          <a:p>
            <a:r>
              <a:rPr lang="en-AU" dirty="0" smtClean="0"/>
              <a:t>Interviewees </a:t>
            </a:r>
            <a:r>
              <a:rPr lang="en-AU" dirty="0"/>
              <a:t>are becoming more and more educated and therefore, it is becoming harder and harder to decide whether or not an individual would really be a good fit for an organization</a:t>
            </a:r>
            <a:r>
              <a:rPr lang="en-AU" dirty="0" smtClean="0"/>
              <a:t>.</a:t>
            </a:r>
          </a:p>
          <a:p>
            <a:r>
              <a:rPr lang="en-AU" dirty="0" smtClean="0"/>
              <a:t>Don’t rely on a good resume- don’t rely on a good impression.</a:t>
            </a:r>
          </a:p>
          <a:p>
            <a:r>
              <a:rPr lang="en-AU" dirty="0" smtClean="0"/>
              <a:t>Find out what the person is really like and whether they are a god fit for your team and  loyal.</a:t>
            </a:r>
          </a:p>
          <a:p>
            <a:r>
              <a:rPr lang="en-AU" dirty="0" smtClean="0"/>
              <a:t>The science is proven –the cost is small  A$150</a:t>
            </a:r>
            <a:endParaRPr lang="en-AU" dirty="0"/>
          </a:p>
          <a:p>
            <a:endParaRPr lang="en-AU" dirty="0"/>
          </a:p>
        </p:txBody>
      </p:sp>
      <p:pic>
        <p:nvPicPr>
          <p:cNvPr id="4098" name="Picture 2" descr="http://www.successdynamicsalliance.com/images/Big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157" y="6011332"/>
            <a:ext cx="3290484" cy="73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667" y="24163"/>
            <a:ext cx="2074333" cy="121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763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Marketing  : JOLT MEDIA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AU" dirty="0" smtClean="0"/>
              <a:t>Jolt </a:t>
            </a:r>
            <a:r>
              <a:rPr lang="en-AU" dirty="0"/>
              <a:t>Media specialise in helping you and your business succeed via providing high quality 3D tours for your business</a:t>
            </a:r>
            <a:r>
              <a:rPr lang="en-AU" dirty="0" smtClean="0"/>
              <a:t>.</a:t>
            </a:r>
          </a:p>
          <a:p>
            <a:pPr fontAlgn="base"/>
            <a:r>
              <a:rPr lang="en-AU" dirty="0" smtClean="0"/>
              <a:t>New patients  want to try before they buy – they want to see what your practice and the people in are like – via the internet.</a:t>
            </a:r>
          </a:p>
          <a:p>
            <a:pPr fontAlgn="base"/>
            <a:r>
              <a:rPr lang="en-AU" dirty="0" smtClean="0"/>
              <a:t>Adding a virtual tour of your practice lowers the entry  barrier.</a:t>
            </a:r>
          </a:p>
          <a:p>
            <a:pPr fontAlgn="base"/>
            <a:r>
              <a:rPr lang="en-AU" dirty="0" smtClean="0"/>
              <a:t>Maximise the opportunity you have when people visit your web site.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667" y="24163"/>
            <a:ext cx="2074333" cy="12119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392" y="5460462"/>
            <a:ext cx="2352675" cy="1063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371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MARKETING:  5 TALES MARKETING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74400" cy="4351338"/>
          </a:xfrm>
        </p:spPr>
        <p:txBody>
          <a:bodyPr>
            <a:normAutofit/>
          </a:bodyPr>
          <a:lstStyle/>
          <a:p>
            <a:r>
              <a:rPr lang="en-AU" dirty="0" smtClean="0"/>
              <a:t> </a:t>
            </a:r>
            <a:r>
              <a:rPr lang="en-AU" sz="2400" dirty="0" smtClean="0"/>
              <a:t>70% OF BUSINESS IS NOW DONE OVER THE INTERNET AND IT WILL ONLY INCREASE</a:t>
            </a:r>
            <a:r>
              <a:rPr lang="en-AU" dirty="0" smtClean="0"/>
              <a:t>.</a:t>
            </a:r>
          </a:p>
          <a:p>
            <a:r>
              <a:rPr lang="en-AU" dirty="0" smtClean="0"/>
              <a:t>Most dentists are wasting money when outsourcing web based marketing. Most dentists are too time deprived to successfully manage Social Media Marketing.</a:t>
            </a:r>
          </a:p>
          <a:p>
            <a:r>
              <a:rPr lang="en-AU" dirty="0" smtClean="0"/>
              <a:t>We have contracted  </a:t>
            </a:r>
            <a:r>
              <a:rPr lang="en-AU" dirty="0"/>
              <a:t>a first class digital marketing agency and </a:t>
            </a:r>
            <a:r>
              <a:rPr lang="en-AU" dirty="0" smtClean="0"/>
              <a:t>that will </a:t>
            </a:r>
            <a:r>
              <a:rPr lang="en-AU" dirty="0"/>
              <a:t>run campaigns in order to generate a positive ROI on the long-term investment you </a:t>
            </a:r>
            <a:r>
              <a:rPr lang="en-AU" dirty="0" smtClean="0"/>
              <a:t>make. </a:t>
            </a:r>
          </a:p>
          <a:p>
            <a:r>
              <a:rPr lang="en-AU" dirty="0" smtClean="0"/>
              <a:t>In </a:t>
            </a:r>
            <a:r>
              <a:rPr lang="en-AU" dirty="0"/>
              <a:t>addition </a:t>
            </a:r>
            <a:r>
              <a:rPr lang="en-AU" dirty="0" smtClean="0"/>
              <a:t>to </a:t>
            </a:r>
            <a:r>
              <a:rPr lang="en-AU" dirty="0"/>
              <a:t>SEO and digital marketing services </a:t>
            </a:r>
            <a:r>
              <a:rPr lang="en-AU" dirty="0" smtClean="0"/>
              <a:t>they are </a:t>
            </a:r>
            <a:r>
              <a:rPr lang="en-AU" dirty="0"/>
              <a:t>also able to offer Adwords management and social media marketing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754" y="6045200"/>
            <a:ext cx="1495425" cy="533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667" y="24163"/>
            <a:ext cx="2074333" cy="121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16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5 TALES MARKETING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02291"/>
            <a:ext cx="10515600" cy="4351338"/>
          </a:xfrm>
        </p:spPr>
        <p:txBody>
          <a:bodyPr/>
          <a:lstStyle/>
          <a:p>
            <a:endParaRPr lang="en-AU" dirty="0" smtClean="0"/>
          </a:p>
          <a:p>
            <a:r>
              <a:rPr lang="en-AU" sz="3600" b="1" dirty="0" smtClean="0"/>
              <a:t>FREE </a:t>
            </a:r>
            <a:r>
              <a:rPr lang="en-AU" dirty="0" smtClean="0"/>
              <a:t>review of members web site and social media marketing.</a:t>
            </a:r>
          </a:p>
          <a:p>
            <a:r>
              <a:rPr lang="en-AU" dirty="0" smtClean="0"/>
              <a:t>Too  many of us are guilty of neglecting the updating and functions of our web pages. Time and other pressures take precedent.</a:t>
            </a:r>
          </a:p>
          <a:p>
            <a:r>
              <a:rPr lang="en-AU" dirty="0" smtClean="0"/>
              <a:t>An expert assessment of your current web page provides the opportunity to quickly review and update and improve performance.</a:t>
            </a:r>
          </a:p>
          <a:p>
            <a:r>
              <a:rPr lang="en-AU" dirty="0" smtClean="0"/>
              <a:t>We are working our way through all members sites to improve and save money.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667" y="24163"/>
            <a:ext cx="2074333" cy="12119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2754" y="6045200"/>
            <a:ext cx="14954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103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724</Words>
  <Application>Microsoft Office PowerPoint</Application>
  <PresentationFormat>Widescreen</PresentationFormat>
  <Paragraphs>98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IDN BENEFITS</vt:lpstr>
      <vt:lpstr>Praktika – Online Dental Software</vt:lpstr>
      <vt:lpstr>PowerPoint Presentation</vt:lpstr>
      <vt:lpstr>IT My Way</vt:lpstr>
      <vt:lpstr>WCEA - Continuing Professional Development </vt:lpstr>
      <vt:lpstr>Success Dynamics Alliance  </vt:lpstr>
      <vt:lpstr>Marketing  : JOLT MEDIA </vt:lpstr>
      <vt:lpstr>MARKETING:  5 TALES MARKETING</vt:lpstr>
      <vt:lpstr>5 TALES MARKETING</vt:lpstr>
      <vt:lpstr>The Drill Guys </vt:lpstr>
      <vt:lpstr>The Drill Guys </vt:lpstr>
      <vt:lpstr>    Practice Marketing Guidelines  </vt:lpstr>
      <vt:lpstr>IDN Website - Posters and Flyers  </vt:lpstr>
      <vt:lpstr>PRACTICE PLANS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IDN BENEFITS</dc:title>
  <dc:creator>Merv</dc:creator>
  <cp:lastModifiedBy>Headoffice</cp:lastModifiedBy>
  <cp:revision>23</cp:revision>
  <dcterms:created xsi:type="dcterms:W3CDTF">2018-04-06T01:44:13Z</dcterms:created>
  <dcterms:modified xsi:type="dcterms:W3CDTF">2018-04-18T05:44:05Z</dcterms:modified>
</cp:coreProperties>
</file>